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51893-AE94-D055-9619-0D14A20F80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AD3427-9FB4-41AA-20A5-699D4FBF7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C838A-3A22-F1CC-01DA-B6189BFEA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DA8BE-2429-4A02-B094-F7090801B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BDB4B-A84D-3631-9530-CD913BF44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344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35008-CF35-DBF1-9573-9C0216D48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655D6E-7F2F-EC4A-AA1F-20B7A7D1DC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1E62A6-695C-2AD4-DB67-51DC2CB79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A2FF6-C515-D0CB-FF13-12356D1DF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425D4-47F9-700D-EA25-415DA3340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408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547FCC-7E80-47EE-0A5A-94E3FE1BB9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47F6A-3B8B-5F92-EA55-FE3C359B8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22929-05A8-5969-00BD-D6D986A9D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B0C5B-4A72-3806-5B16-9652CC6B2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F17EA-BE4B-EC78-58B6-7B04A6A9C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439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CF1E4-44AF-0441-D305-71F06F3D3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0DE2E-CA27-2B47-3773-8A24D1FBC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54CF4-F8E0-3528-C971-4AC846A78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52843-091F-F6A0-13AD-5BD0BDE8E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4F644-585F-6D42-E055-C37A09414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78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50669-7E15-418D-12EF-6DF12C4B1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94CCB-5857-8978-8304-792C76799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15059-EDD6-EF53-89FF-5204E6377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8A938-FB7D-2AB9-A172-B611AE1FC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7FD06-8650-AEFF-8F27-5231F432B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665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97046-2E73-27D8-EDF8-268CBB551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58CB8-1F33-403D-3B47-0C87DFA2CB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B80B27-8D56-982A-4979-65A0F465F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57B9F-E52F-6556-2F38-7BB177A6A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32E57-A8D4-C87D-9AA7-EA2E487B0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70C5F0-A8B7-F602-6788-CD1520F09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932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E8925-319C-B4D7-38DC-6DC779AA6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EC61A-0706-33AD-E3C7-D6DD6BD9B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C10CAC-5390-FC28-5DA5-996F5EAB0F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A525C6-3B02-964F-D994-224D2F792E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E4B748-1035-1F2A-664A-EE96A993CE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22FBD7-19C6-FD4E-C5E1-550C8D36B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C1EE05-B722-5D54-996A-774B70406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D126BA-381C-4351-8C40-9C2C4CCAD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292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8CDF7-0C4C-8330-97CE-D9815FFCA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29D4A7-DE91-9E33-7B94-38C27C477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7AAAD1-8571-3A84-422E-A72456425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DFD2FA-5592-C05D-7D1C-5FE6C99EC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266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350579-E61F-FC8A-A07C-4042B4716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D22C12-7FFA-4768-8464-36356D99D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460C6E-5574-90CD-BF2D-A09B75661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111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0DEFD-EF74-0F19-3E54-799172B0A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7AC7-A804-85DF-4F09-DBDF705E8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2E91C0-0ED0-44F4-2820-E689CB0F83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6B6347-33ED-4C0D-EEAF-3A92772BE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86FB5-32A0-8F42-3B68-8D5D61867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F55B5-736A-A734-E2B7-5D9D9CC3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111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75FBC-439C-DDA3-E402-1C18555CE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05A3F-4AA3-10EC-24C4-ED1AB45B5A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1E9623-51C8-D9C8-8672-A24F6323B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507E0-55B6-3B2B-D47B-39DD9407C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C63B43-E020-5B31-B186-F06C27D3E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81A01-37AD-27B9-2343-8FD4861A7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705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D5F357-1E53-47DA-481B-4A99999F5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0FB77-B10C-417E-C69B-CA909E025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D6A61-36AD-1250-8520-CB1BC8827A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B53EC-E066-499F-8765-AB8AB6FA9429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F8A9B-B18A-B861-FE17-3DDAEDAC46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78C51-4E9D-0F39-37F5-AD9FBEFDA2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491B3-1864-46A8-A9B0-0A0851A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108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DBB2D-FAC4-55E4-79DF-579A9585A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Video minh hoạ</a:t>
            </a:r>
          </a:p>
        </p:txBody>
      </p:sp>
      <p:pic>
        <p:nvPicPr>
          <p:cNvPr id="5" name="Roblox 2025-08-19 19-46-09 - Trim">
            <a:hlinkClick r:id="" action="ppaction://media"/>
            <a:extLst>
              <a:ext uri="{FF2B5EF4-FFF2-40B4-BE49-F238E27FC236}">
                <a16:creationId xmlns:a16="http://schemas.microsoft.com/office/drawing/2014/main" id="{892FBF55-C63E-C2B5-DCD7-87B2FE2CDE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24322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Video minh hoạ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C. nheha</dc:creator>
  <cp:lastModifiedBy>C. nheha</cp:lastModifiedBy>
  <cp:revision>2</cp:revision>
  <dcterms:created xsi:type="dcterms:W3CDTF">2025-09-30T01:13:30Z</dcterms:created>
  <dcterms:modified xsi:type="dcterms:W3CDTF">2025-09-30T02:24:32Z</dcterms:modified>
</cp:coreProperties>
</file>

<file path=docProps/thumbnail.jpeg>
</file>